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9" r:id="rId3"/>
    <p:sldId id="256" r:id="rId4"/>
    <p:sldId id="258" r:id="rId5"/>
    <p:sldId id="272" r:id="rId6"/>
    <p:sldId id="262" r:id="rId7"/>
    <p:sldId id="263" r:id="rId8"/>
    <p:sldId id="27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3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75B9BEC-74E0-402A-ACDA-EF022649F821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3728781-2AD6-4F28-AA2A-692F4B7E1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61;&#1072;&#1089;&#1080;&#1083;&#1103;\Documents\Desktop\&#1076;&#1080;&#1085;.%20&#1087;&#1072;&#1091;&#1079;&#1072;\&#1044;&#1080;&#1089;&#1082;&#1086;&#1090;&#1077;&#1082;&#1072;%20&#1072;&#1074;&#1072;&#1088;&#1080;&#1103;%20-%20&#1053;&#1077;&#1076;&#1077;&#1090;&#1089;&#1082;&#1086;&#1077;%20&#1074;&#1088;&#1077;&#1084;&#1103;.mp3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6947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988841"/>
            <a:ext cx="8136904" cy="364996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</a:p>
          <a:p>
            <a:r>
              <a:rPr lang="ru-RU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кольного </a:t>
            </a:r>
          </a:p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Ученического</a:t>
            </a:r>
          </a:p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Самоуправления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147002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Дубъязская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средняя общеобразовательная школа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Высокогорского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муниципального района Республики Татарстан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Дискотека авария - Недетское врем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703568" y="6417568"/>
            <a:ext cx="440432" cy="440432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2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 noCrop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68341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Picture 3"/>
          <p:cNvPicPr>
            <a:picLocks noChangeAspect="1" noChangeArrowheads="1" noCrop="1"/>
          </p:cNvPicPr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-24341" y="1700808"/>
            <a:ext cx="9168341" cy="5157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40005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школьного ученического самоуправления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МБОУ 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Дубъязская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СОШ»Высокогорского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Р.Т.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3035830" y="1862826"/>
            <a:ext cx="3072341" cy="918102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Малый совет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узел 4"/>
          <p:cNvSpPr/>
          <p:nvPr/>
        </p:nvSpPr>
        <p:spPr>
          <a:xfrm>
            <a:off x="2651787" y="782706"/>
            <a:ext cx="3552395" cy="918102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Большой совет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(ученическая конференция)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347531" y="4293096"/>
            <a:ext cx="4320480" cy="1566174"/>
          </a:xfrm>
          <a:prstGeom prst="irregularSeal1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Школьная детская организация «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Кояшкай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ятно 1 20"/>
          <p:cNvSpPr/>
          <p:nvPr/>
        </p:nvSpPr>
        <p:spPr>
          <a:xfrm flipH="1">
            <a:off x="4379979" y="4239090"/>
            <a:ext cx="4416491" cy="1620180"/>
          </a:xfrm>
          <a:prstGeom prst="irregularSeal1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Школьное детское объединение старшеклассников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ятно 1 21"/>
          <p:cNvSpPr/>
          <p:nvPr/>
        </p:nvSpPr>
        <p:spPr>
          <a:xfrm>
            <a:off x="2555776" y="5535234"/>
            <a:ext cx="4512501" cy="1188132"/>
          </a:xfrm>
          <a:prstGeom prst="irregularSeal1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Учащиеся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5-11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55776" y="3537012"/>
            <a:ext cx="1632181" cy="756084"/>
          </a:xfrm>
          <a:prstGeom prst="rect">
            <a:avLst/>
          </a:prstGeom>
          <a:solidFill>
            <a:srgbClr val="F52B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 дружины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75989" y="3537012"/>
            <a:ext cx="1728192" cy="73980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Совет старшеклассников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5148064" y="2726922"/>
            <a:ext cx="384043" cy="8100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3611894" y="2726922"/>
            <a:ext cx="480053" cy="8100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Блок-схема: узел 31"/>
          <p:cNvSpPr/>
          <p:nvPr/>
        </p:nvSpPr>
        <p:spPr>
          <a:xfrm>
            <a:off x="251520" y="1268760"/>
            <a:ext cx="2651787" cy="972108"/>
          </a:xfrm>
          <a:prstGeom prst="flowChartConnec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Взаимодействие с другими организациями города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Блок-схема: узел 32"/>
          <p:cNvSpPr/>
          <p:nvPr/>
        </p:nvSpPr>
        <p:spPr>
          <a:xfrm>
            <a:off x="251520" y="2456892"/>
            <a:ext cx="2747797" cy="918102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Администрация школы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Блок-схема: узел 33"/>
          <p:cNvSpPr/>
          <p:nvPr/>
        </p:nvSpPr>
        <p:spPr>
          <a:xfrm>
            <a:off x="6108171" y="1214754"/>
            <a:ext cx="2784309" cy="1026114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Родительский комитет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Блок-схема: узел 34"/>
          <p:cNvSpPr/>
          <p:nvPr/>
        </p:nvSpPr>
        <p:spPr>
          <a:xfrm>
            <a:off x="6012160" y="2510898"/>
            <a:ext cx="2843808" cy="918102"/>
          </a:xfrm>
          <a:prstGeom prst="flowChartConnector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коллектив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2555776" y="1916832"/>
            <a:ext cx="768085" cy="21602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2555776" y="2456892"/>
            <a:ext cx="864096" cy="27003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5532107" y="1862826"/>
            <a:ext cx="960107" cy="21602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5628117" y="2402886"/>
            <a:ext cx="864096" cy="27003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>
            <a:off x="2363755" y="4239090"/>
            <a:ext cx="672075" cy="48605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5244075" y="4239090"/>
            <a:ext cx="768085" cy="486054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2363755" y="5751258"/>
            <a:ext cx="1248139" cy="37804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H="1">
            <a:off x="5724128" y="5697252"/>
            <a:ext cx="864096" cy="43204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2339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8641"/>
            <a:ext cx="7772400" cy="93610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Учебная комиссия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Хасиля\Documents\Desktop\рабочий стол\классные уголки\IMG_0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24744"/>
            <a:ext cx="3323570" cy="24925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9" name="Picture 5" descr="C:\Users\Хасиля\Documents\Desktop\5989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3" y="3861048"/>
            <a:ext cx="3411924" cy="22487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 descr="C:\Users\Райна\Desktop\фотки мероприятий 2014\Фотки 2015\1 сентября\DSC0727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24743"/>
            <a:ext cx="3072340" cy="230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Райна\Desktop\Архив\фотки 2013-14 уч год\неделя фр. языка\102MSDCF\DSC0879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315" y="3895283"/>
            <a:ext cx="2907065" cy="218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Клуб вожатых «Факел»</a:t>
            </a:r>
            <a:endParaRPr lang="ru-RU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229"/>
            <a:ext cx="9144000" cy="6818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Райна\Desktop\СНТ Инстаграм\IMG_23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03" y="1196752"/>
            <a:ext cx="4289582" cy="321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Райна\Desktop\наследники татарстана\DSC014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30426"/>
            <a:ext cx="3586345" cy="268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224" y="3717032"/>
            <a:ext cx="5033532" cy="2936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Трудовая комиссия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Райна\Desktop\Архив\фотки\газета\труд.лагерь\IMG_14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84835"/>
            <a:ext cx="4264769" cy="262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Райна\Desktop\100MSDCF\DSC076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32625"/>
            <a:ext cx="3600448" cy="2700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27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678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Спортивная комиссия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5" descr="IMG_03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96753"/>
            <a:ext cx="3168651" cy="23764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C:\Users\Райна\Desktop\КЕС-БАСКЕТ\DSC078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195" y="2384996"/>
            <a:ext cx="4968701" cy="372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74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Творческий комитет </a:t>
            </a:r>
            <a:endParaRPr lang="ru-RU" sz="3200" dirty="0"/>
          </a:p>
        </p:txBody>
      </p:sp>
      <p:pic>
        <p:nvPicPr>
          <p:cNvPr id="2050" name="Picture 2" descr="C:\Users\Райна\Desktop\DSC079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704" y="1258645"/>
            <a:ext cx="3593372" cy="269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SAM_1200"/>
          <p:cNvPicPr>
            <a:picLocks noChangeAspect="1" noChangeArrowheads="1"/>
          </p:cNvPicPr>
          <p:nvPr/>
        </p:nvPicPr>
        <p:blipFill>
          <a:blip r:embed="rId4" cstate="print">
            <a:lum contrast="10000"/>
          </a:blip>
          <a:srcRect/>
          <a:stretch>
            <a:fillRect/>
          </a:stretch>
        </p:blipFill>
        <p:spPr>
          <a:xfrm>
            <a:off x="611560" y="1340768"/>
            <a:ext cx="3384376" cy="2578095"/>
          </a:xfrm>
          <a:prstGeom prst="flowChartDocument">
            <a:avLst/>
          </a:prstGeo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196" name="Picture 4" descr="C:\Users\Хасиля\для школы\фото\на сайт сегоднч\Новая папка\IMG_0002.JPG"/>
          <p:cNvPicPr>
            <a:picLocks noChangeAspect="1" noChangeArrowheads="1"/>
          </p:cNvPicPr>
          <p:nvPr/>
        </p:nvPicPr>
        <p:blipFill>
          <a:blip r:embed="rId5" cstate="print"/>
          <a:srcRect l="8475" t="1419" b="10441"/>
          <a:stretch>
            <a:fillRect/>
          </a:stretch>
        </p:blipFill>
        <p:spPr bwMode="auto">
          <a:xfrm>
            <a:off x="2555776" y="3429000"/>
            <a:ext cx="4464496" cy="32243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ПРАВОВАЯ КОМИССИЯ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Райна\Desktop\Архив\фотки\правовой фотки 2\P112043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CIM\101MSDCF\DSC079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02" y="1340768"/>
            <a:ext cx="374392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Райна\Desktop\фотки мероприятий 2014\профилактика\Совет профилактики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818" y="3861048"/>
            <a:ext cx="3455368" cy="259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4806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</TotalTime>
  <Words>67</Words>
  <Application>Microsoft Office PowerPoint</Application>
  <PresentationFormat>Экран (4:3)</PresentationFormat>
  <Paragraphs>25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Аптека</vt:lpstr>
      <vt:lpstr>Муниципальное бюджетное общеобразовательное учреждение  «Дубъязская средняя общеобразовательная школа  Высокогорского муниципального района Республики Татарстан</vt:lpstr>
      <vt:lpstr>Структура школьного ученического самоуправления  МБОУ «Дубъязская СОШ»Высокогорского муниципального района Р.Т.</vt:lpstr>
      <vt:lpstr>Учебная комиссия</vt:lpstr>
      <vt:lpstr>Клуб вожатых «Факел»</vt:lpstr>
      <vt:lpstr>Трудовая комиссия</vt:lpstr>
      <vt:lpstr>Спортивная комиссия</vt:lpstr>
      <vt:lpstr>Творческий комитет </vt:lpstr>
      <vt:lpstr>ПРАВОВАЯ КОМИССИЯ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Комитет Образования</dc:title>
  <dc:creator>Хасиля</dc:creator>
  <cp:lastModifiedBy>Райна</cp:lastModifiedBy>
  <cp:revision>61</cp:revision>
  <dcterms:created xsi:type="dcterms:W3CDTF">2014-12-04T10:43:18Z</dcterms:created>
  <dcterms:modified xsi:type="dcterms:W3CDTF">2015-11-18T07:08:06Z</dcterms:modified>
</cp:coreProperties>
</file>